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9" r:id="rId2"/>
    <p:sldId id="266" r:id="rId3"/>
    <p:sldId id="272" r:id="rId4"/>
    <p:sldId id="271" r:id="rId5"/>
    <p:sldId id="275" r:id="rId6"/>
    <p:sldId id="269" r:id="rId7"/>
    <p:sldId id="276" r:id="rId8"/>
    <p:sldId id="274" r:id="rId9"/>
    <p:sldId id="280" r:id="rId10"/>
    <p:sldId id="278" r:id="rId11"/>
    <p:sldId id="281" r:id="rId12"/>
    <p:sldId id="270" r:id="rId13"/>
    <p:sldId id="282" r:id="rId14"/>
    <p:sldId id="26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333333"/>
    <a:srgbClr val="682B25"/>
    <a:srgbClr val="929395"/>
    <a:srgbClr val="F7F0DD"/>
    <a:srgbClr val="3D7F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91" autoAdjust="0"/>
  </p:normalViewPr>
  <p:slideViewPr>
    <p:cSldViewPr snapToGrid="0">
      <p:cViewPr varScale="1">
        <p:scale>
          <a:sx n="79" d="100"/>
          <a:sy n="79" d="100"/>
        </p:scale>
        <p:origin x="115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A3AB7-39D6-48B2-87A1-52CB20AFB199}" type="datetimeFigureOut">
              <a:rPr lang="zh-CN" altLang="en-US" smtClean="0"/>
              <a:t>2021-12-28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E3B4C-69BD-43DB-9B01-D6CB1EE87B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30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altLang="zh-CN" dirty="0"/>
              <a:t>https://en.wikipedia.org/wiki/Bootloader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E3B4C-69BD-43DB-9B01-D6CB1EE87BC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8944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 </a:t>
            </a:r>
            <a:r>
              <a:rPr lang="en-CA" altLang="zh-CN" dirty="0"/>
              <a:t>https://en.wikipedia.org/wiki/Comparison_of_boot_loaders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E3B4C-69BD-43DB-9B01-D6CB1EE87BC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4156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 </a:t>
            </a:r>
            <a:r>
              <a:rPr lang="en-CA" altLang="zh-CN" dirty="0"/>
              <a:t>https://en.wikipedia.org/wiki/Comparison_of_boot_loaders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E3B4C-69BD-43DB-9B01-D6CB1EE87BC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07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altLang="zh-CN" dirty="0"/>
              <a:t>https://wiki.st.com/stm32mpu/wiki/Boot_chain_overview#First_stage_boot_loader_-28FSBL-29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E3B4C-69BD-43DB-9B01-D6CB1EE87BC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595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altLang="zh-CN" dirty="0"/>
              <a:t>https://wiki.st.com/stm32mpu/wiki/Boot_chain_overview#First_stage_boot_loader_-28FSBL-29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E3B4C-69BD-43DB-9B01-D6CB1EE87BC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595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altLang="zh-CN" dirty="0"/>
              <a:t>https://wiki.st.com/stm32mpu/wiki/Boot_chain_overview#First_stage_boot_loader_-28FSBL-29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E3B4C-69BD-43DB-9B01-D6CB1EE87BC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721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5815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8316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9148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1821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773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2944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5858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4614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8167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779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8667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"/>
            <a:lum/>
          </a:blip>
          <a:srcRect/>
          <a:tile tx="0" ty="0" sx="15000" sy="15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4367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9983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0504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9549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7960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9664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5120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9639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053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1743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5960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7008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6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9199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567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6964</TotalTime>
  <Words>134</Words>
  <Application>Microsoft Office PowerPoint</Application>
  <PresentationFormat>宽屏</PresentationFormat>
  <Paragraphs>12</Paragraphs>
  <Slides>14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7" baseType="lpstr">
      <vt:lpstr>等线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世 玉轩</dc:creator>
  <cp:lastModifiedBy>黄 成</cp:lastModifiedBy>
  <cp:revision>126</cp:revision>
  <dcterms:created xsi:type="dcterms:W3CDTF">2021-10-07T01:51:32Z</dcterms:created>
  <dcterms:modified xsi:type="dcterms:W3CDTF">2021-12-28T11:25:16Z</dcterms:modified>
</cp:coreProperties>
</file>

<file path=docProps/thumbnail.jpeg>
</file>